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64" r:id="rId10"/>
    <p:sldId id="263" r:id="rId11"/>
    <p:sldId id="265" r:id="rId12"/>
    <p:sldId id="261" r:id="rId13"/>
    <p:sldId id="267" r:id="rId14"/>
    <p:sldId id="266" r:id="rId15"/>
    <p:sldId id="271" r:id="rId16"/>
    <p:sldId id="272" r:id="rId17"/>
    <p:sldId id="273" r:id="rId18"/>
    <p:sldId id="274" r:id="rId19"/>
    <p:sldId id="275" r:id="rId20"/>
    <p:sldId id="26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1E811-DDEE-47D8-A8DD-351A7E714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EF837C-BB38-4D10-A7E8-8B973C817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6839C-56BF-40C9-8DE5-A9FAF9D7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F87B23-72A0-4F13-AFE1-4117F9C3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9F8C81-1788-4D74-AC26-33A0BD08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410D6-513C-446B-BAA1-94A12133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567A1-E228-4CD7-BC93-4E387AFE5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D51F-0096-463D-90CE-218F1EB0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F985AA-1B0F-49E9-BF6A-BAB7C6C6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D34AFA-C9C3-450E-8AFB-2F131087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70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F1E9A0-CF58-46F8-A077-712B18470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6A0E20-A442-43D5-950B-0613AE4B9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B307E-1C1E-4049-BA32-5FA91B8A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384872-2AA2-438E-B92F-712707C2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62875B-F611-4DCD-90A6-656AF63D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08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1A2D9-E6BB-4E08-8BA9-06ED8BE4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6A20D3-BC7B-4FF4-AA67-2502D98D3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FBCBF3-AB9B-44C9-A0E8-D7B306FB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1F2FD-8C07-4ED1-8ACD-88D929DD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603F7-7077-4B44-896F-786447C6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1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40C2D-59AF-4167-96E2-894BF3D7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75694E-C676-4A45-B2B5-30454CED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4197F-60C8-4DC5-A5E3-01A8EB76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EB091-71E7-47D8-9923-CC940C25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479B5E-44B7-44C7-9C93-792028BA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28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477FE-212D-40E1-A6A3-E2B00F6E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11F098-6B6E-48F7-B616-D2E414A56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19CDEF-634D-48C8-BC7B-800622735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254CC6-E993-44BA-822C-D11266CB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0BADA6-64FC-41D3-BBA7-657D1E6F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B794DE-43F7-403F-8B72-7325E13D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79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1389A-79FF-4318-BE55-5AD5124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DB6C3-302F-4883-AC4A-81336C52C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8F7988-EC81-4203-A9DE-ADE7C9A61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450538-02E6-454D-A254-DFF2B610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C06105-5D2E-428F-B8A4-0FEDF53FE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2923C3-C48E-4A43-9469-25E1EC86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853CBA-0911-4968-B595-8CD866DC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D0510E-8B18-4462-B209-28673FEB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62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2CA4C4-26EB-44ED-8202-6AC5B7C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8B6548-E79D-40C3-865A-288FA010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2DDD02-6462-4411-AA76-FAD01BFA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2A3ABF-CC2B-4B3F-B3FF-68C3536A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C30C18-E183-4FAA-B776-845CF0F4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C70E1F-7DC2-4C78-8959-DC1720A8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154D46-C7B0-4850-9ED7-6927157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08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D82E8-BA5F-48A9-B3D7-78B4BF6D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6BE4A-B208-4170-8137-308E10978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177836-AE1C-4CF9-B662-283EE5EFB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0263F6-52DC-465B-874C-9BD4B576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EFF02A-1BFE-41DA-8B65-7CD69A05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314B44-1EA8-4DA1-AE32-7F966249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6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53DAE-CA90-4FE6-AEB0-1B763786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CF2729-1FBC-4026-BD63-6046B7669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FE3D3B-AE78-4EC8-B2E8-25A3504E7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8F7994-4077-4197-A04C-631C8D4B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EB1D2-12EC-456A-937F-645D9FEC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01222D-49E0-4C22-8AAC-DA51BB6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0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F2F4A-FB68-43BA-A835-0AB81B83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B3895F-4800-4709-B279-91CE54C91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F06226-BA87-429A-BE33-9979DA709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AAFBA-77EB-4D92-9651-4DE9A9D82FE9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8C0781-A6F5-4F0E-97DF-22FC35202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E0814C-8695-44DC-AA43-18A5865DF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6D1F7-E477-4B44-BDA3-A4E3B1826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5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indiegame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indiegam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k.com/indiegamesitttps:/indiegames-site.herokuapp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ndiegames-site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D5913-AE24-491E-9411-725A8F332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731433" cy="246873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Игра «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Mr.Bear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3 этап «Вертикальный срез»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1FE631-6630-4584-805F-33FAE13B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25814"/>
            <a:ext cx="9272955" cy="2145323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Выполнили студенты группы ИТб-41: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Выймова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Елена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Вылегжанина Юлия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Гордеев Андрей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Зенякин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Александр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Суслов Михаил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Черемискина Елена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CBED88-FA8A-4277-9BA4-F01A28C9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5735638"/>
            <a:ext cx="408610" cy="7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3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10A79-6447-419C-B3A3-61A23F9A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Иконка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48B092B-5C41-44F0-92E6-FA35DFEEFA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79" y="3366373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98A8F-25F1-4780-877D-2CFD2889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Обложка игры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F0AE2D-8975-4A48-9595-9B9DC20EDB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4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Дома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6AAFE6-AC51-4510-AD17-BE62100485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46" y="1900413"/>
            <a:ext cx="11538106" cy="32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8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19A2B4-548E-4330-9C2A-F8E34707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12435"/>
            <a:ext cx="4798503" cy="416711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B7A7A2-B21C-45C2-930A-8DB44A3E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1" y="2537917"/>
            <a:ext cx="6224698" cy="35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Дом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11140D-DAB5-481A-8370-3C1E2F63C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205" y="1894381"/>
            <a:ext cx="7851975" cy="459849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8C57D4-E74C-409F-A63F-6FE0F8214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32936"/>
          <a:stretch/>
        </p:blipFill>
        <p:spPr>
          <a:xfrm>
            <a:off x="5289847" y="2632105"/>
            <a:ext cx="8325805" cy="43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2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Диалоговая система </a:t>
            </a:r>
          </a:p>
        </p:txBody>
      </p:sp>
      <p:pic>
        <p:nvPicPr>
          <p:cNvPr id="6" name="Система диалогов">
            <a:hlinkClick r:id="" action="ppaction://media"/>
            <a:extLst>
              <a:ext uri="{FF2B5EF4-FFF2-40B4-BE49-F238E27FC236}">
                <a16:creationId xmlns:a16="http://schemas.microsoft.com/office/drawing/2014/main" id="{A4CBCDEC-0724-4BBD-AC3A-3C181870B8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74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Звуковое сопровождение. Атака медведя </a:t>
            </a:r>
          </a:p>
        </p:txBody>
      </p:sp>
      <p:pic>
        <p:nvPicPr>
          <p:cNvPr id="5" name="Удар медведя">
            <a:hlinkClick r:id="" action="ppaction://media"/>
            <a:extLst>
              <a:ext uri="{FF2B5EF4-FFF2-40B4-BE49-F238E27FC236}">
                <a16:creationId xmlns:a16="http://schemas.microsoft.com/office/drawing/2014/main" id="{726379A3-F6AF-4CD5-906C-1B5FEB3C7F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00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Звуковое сопровождение. Атака врагов </a:t>
            </a:r>
          </a:p>
        </p:txBody>
      </p:sp>
      <p:pic>
        <p:nvPicPr>
          <p:cNvPr id="6" name="Атака врагов">
            <a:hlinkClick r:id="" action="ppaction://media"/>
            <a:extLst>
              <a:ext uri="{FF2B5EF4-FFF2-40B4-BE49-F238E27FC236}">
                <a16:creationId xmlns:a16="http://schemas.microsoft.com/office/drawing/2014/main" id="{74658C2F-BFBB-4AFE-AD3C-E813570BAC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711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19BF6-5A17-4674-96DC-FC14F6B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Звуковое сопровождение. Телепортация медведя</a:t>
            </a:r>
          </a:p>
        </p:txBody>
      </p:sp>
      <p:pic>
        <p:nvPicPr>
          <p:cNvPr id="5" name="Телепортация медведя">
            <a:hlinkClick r:id="" action="ppaction://media"/>
            <a:extLst>
              <a:ext uri="{FF2B5EF4-FFF2-40B4-BE49-F238E27FC236}">
                <a16:creationId xmlns:a16="http://schemas.microsoft.com/office/drawing/2014/main" id="{348357C0-31FD-4275-820A-DC1B4D8221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526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B9593-725F-4E1F-8272-CA8DF3EB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Планирование следующего спринта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606AD-F9C4-46EF-AAC4-A505C343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Третья версия сценария.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главного меню.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вступления.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Подстраивание игры под сценарий (1 сцена).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Подсказки игроку по управлению.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 сюжет на экран в текстовом виде (1 сцена).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Проработка испытаний, т.е. мест с платформами и монстрами (подготовка испытаний разного вида).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Декорирование локаций.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Утверждение командой логотипа игры.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Утверждение разрешения обложки.</a:t>
            </a:r>
          </a:p>
        </p:txBody>
      </p:sp>
    </p:spTree>
    <p:extLst>
      <p:ext uri="{BB962C8B-B14F-4D97-AF65-F5344CB8AC3E}">
        <p14:creationId xmlns:p14="http://schemas.microsoft.com/office/powerpoint/2010/main" val="176717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CC70E-2B21-47B4-B9F0-063F3898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Распределение ролей по ряду выполняемых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055025-C85C-443E-84AF-DA45E870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Выймова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Елена – сценарий, обложка, логотипы, дизайн персонажей.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Вылегжанина Юлия – музыкальное сопровождение, дизайн персонажей, дизайн локаций, реклама.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Гордеев Андрей – проектирование, программирование, сценарий, реклама.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Зенякин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Александр – проектирование, программирование.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Суслов Михаил – программирование, тестирование, сценарий.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Черемискина Елена – программирование, тестирование.</a:t>
            </a: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88A1BF-8B22-4870-A8AF-61416A42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80" y="6176963"/>
            <a:ext cx="297180" cy="2971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AC1FC8-A9AC-4EBC-9A7D-FBA2D337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180773"/>
            <a:ext cx="29718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3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54CDE-23A5-48E0-8024-0C221EAE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urndown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Chart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BE38956-5BD7-4A0B-8CB8-8B7A94CCB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329" y="1273306"/>
            <a:ext cx="10179341" cy="5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1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B7C18-FC6F-48BB-B885-9C9A6822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Итоги предыдущего спринта. Выполненные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8C8104-37C2-4C18-9969-0009470C0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Реализация диалоговой системы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Звуковое сопровождение атаки, получения урона и телепортации.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Вторая версия сценария.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и создание спрайтов для декорации игры.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Написание музыки на кульминацию игры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одностраничного сайта игры.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и оформление сообщества «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».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Утверждение иконки игры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Редизайн логотипа компании.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949C3A-1DF7-48DF-8735-E6148A5AB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76" y="5581472"/>
            <a:ext cx="914528" cy="1276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B28038-DCBA-40C9-A9D9-407450D9A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04" y="5352840"/>
            <a:ext cx="1114581" cy="1505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D6E50D-9D82-4124-9113-CEEBD46CB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85" y="5314735"/>
            <a:ext cx="1200318" cy="15432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8F8E5C-1A25-4313-AF8F-0DC1C184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139" y="5371893"/>
            <a:ext cx="1267002" cy="14861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073067-9FF7-447A-8B97-F05732B2C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789146"/>
            <a:ext cx="477520" cy="4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6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56551-8B36-4C38-8D74-872CA22E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Итоги предыдущего спринта. Невыполненные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E5C74-E3F8-4047-AE72-4B228E49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Подстраивание игры под сценарий (3 сцены).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Подсказки игроку по управлению.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 сюжета на экран в текстовом виде (3 сцены).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Проработка испытаний, т.е. мест с платформами и монстрами (3 места).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Декорирование локаций.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Утверждение командой логотипа игры.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Утверждение разрешения обложки.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19E267-4878-46BA-9691-3CDC176B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1" y="5831523"/>
            <a:ext cx="460587" cy="6908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85C6BC-D209-4B17-9CD1-BAEFF2DB0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52" y="5831521"/>
            <a:ext cx="460587" cy="69088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BF58BA-B8E5-45F7-93A5-220633B69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13" y="5831521"/>
            <a:ext cx="460587" cy="6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97A8F-7C77-4969-AA04-BE3DDE0A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Ретроспектива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DF6CF4-1910-4E1E-98E3-931581A2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67" y="5792949"/>
            <a:ext cx="524193" cy="9218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138B8F-929F-494B-944C-6FD853F84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07" y="5792949"/>
            <a:ext cx="524193" cy="9218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7C4318-8ACF-40D2-ACB4-42B0DF80D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47" y="5792949"/>
            <a:ext cx="524193" cy="9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0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964C2-EDB8-4019-8EBE-95383493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Реклама компании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Инстаграм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00EA14-7895-4CC5-B6C0-0CC91767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10863" r="17636"/>
          <a:stretch/>
        </p:blipFill>
        <p:spPr>
          <a:xfrm>
            <a:off x="5257521" y="1543853"/>
            <a:ext cx="6357669" cy="45706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01E478-0DF8-4CAF-BA22-51C346B29435}"/>
              </a:ext>
            </a:extLst>
          </p:cNvPr>
          <p:cNvSpPr/>
          <p:nvPr/>
        </p:nvSpPr>
        <p:spPr>
          <a:xfrm>
            <a:off x="260771" y="3644499"/>
            <a:ext cx="449167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https://www.instagram.com/indiegames_it/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964C2-EDB8-4019-8EBE-95383493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Реклама компании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6AF520-FABC-46FD-A7AB-12D158F6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4" t="15256" r="24834" b="1882"/>
          <a:stretch/>
        </p:blipFill>
        <p:spPr>
          <a:xfrm>
            <a:off x="5873739" y="1352282"/>
            <a:ext cx="5161280" cy="536702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426C3B2-13A4-41ED-9058-A79FAC242DEF}"/>
              </a:ext>
            </a:extLst>
          </p:cNvPr>
          <p:cNvSpPr/>
          <p:nvPr/>
        </p:nvSpPr>
        <p:spPr>
          <a:xfrm>
            <a:off x="1369362" y="3666460"/>
            <a:ext cx="297613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https://vk.com/indiegames</a:t>
            </a:r>
            <a:r>
              <a:rPr lang="en-US" dirty="0">
                <a:hlinkClick r:id="rId4"/>
              </a:rPr>
              <a:t>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6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964C2-EDB8-4019-8EBE-95383493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Реклама компании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Собственный сайт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73BB39-E17B-46D4-8B83-37D93257EBF0}"/>
              </a:ext>
            </a:extLst>
          </p:cNvPr>
          <p:cNvSpPr/>
          <p:nvPr/>
        </p:nvSpPr>
        <p:spPr>
          <a:xfrm>
            <a:off x="396240" y="3703703"/>
            <a:ext cx="400032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https://indiegames-site.herokuapp.com/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6341AF-68B0-43ED-9B93-64E9DC699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00" r="2387" b="2962"/>
          <a:stretch/>
        </p:blipFill>
        <p:spPr>
          <a:xfrm>
            <a:off x="4621291" y="1653196"/>
            <a:ext cx="6595349" cy="48396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4D5062-254D-4485-A17A-682ECBFEA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78" y="4611280"/>
            <a:ext cx="662582" cy="8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964C2-EDB8-4019-8EBE-95383493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Необходимый набор контента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Логотип компании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1E6D0B-6A23-48D9-BC0A-6DC558E9F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70" y="1867960"/>
            <a:ext cx="5917460" cy="4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323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380</Words>
  <Application>Microsoft Office PowerPoint</Application>
  <PresentationFormat>Широкоэкранный</PresentationFormat>
  <Paragraphs>63</Paragraphs>
  <Slides>20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Игра «Mr.Bear» 3 этап «Вертикальный срез»</vt:lpstr>
      <vt:lpstr>Распределение ролей по ряду выполняемых задач</vt:lpstr>
      <vt:lpstr>Итоги предыдущего спринта. Выполненные задачи</vt:lpstr>
      <vt:lpstr>Итоги предыдущего спринта. Невыполненные задачи</vt:lpstr>
      <vt:lpstr>Ретроспектива</vt:lpstr>
      <vt:lpstr>Реклама компании. Инстаграм</vt:lpstr>
      <vt:lpstr>Реклама компании. Вконтакте</vt:lpstr>
      <vt:lpstr>Реклама компании. Собственный сайт</vt:lpstr>
      <vt:lpstr>Необходимый набор контента. Логотип компании</vt:lpstr>
      <vt:lpstr>Необходимый набор контента. Иконка</vt:lpstr>
      <vt:lpstr>Необходимый набор контента. Обложка игры</vt:lpstr>
      <vt:lpstr>Необходимый набор контента. Дома </vt:lpstr>
      <vt:lpstr>Необходимый набор контента. Дома </vt:lpstr>
      <vt:lpstr>Необходимый набор контента. Дом </vt:lpstr>
      <vt:lpstr>Необходимый набор контента. Диалоговая система </vt:lpstr>
      <vt:lpstr>Необходимый набор контента. Звуковое сопровождение. Атака медведя </vt:lpstr>
      <vt:lpstr>Необходимый набор контента. Звуковое сопровождение. Атака врагов </vt:lpstr>
      <vt:lpstr>Необходимый набор контента. Звуковое сопровождение. Телепортация медведя</vt:lpstr>
      <vt:lpstr>Планирование следующего спринта</vt:lpstr>
      <vt:lpstr>Вurndown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«Mr.Bear» 3 этап «Вертикальный срез»</dc:title>
  <dc:creator>Елена Черемискина</dc:creator>
  <cp:lastModifiedBy>Елена Черемискина</cp:lastModifiedBy>
  <cp:revision>23</cp:revision>
  <dcterms:created xsi:type="dcterms:W3CDTF">2019-10-14T12:29:56Z</dcterms:created>
  <dcterms:modified xsi:type="dcterms:W3CDTF">2019-10-14T18:54:38Z</dcterms:modified>
</cp:coreProperties>
</file>